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4" autoAdjust="0"/>
    <p:restoredTop sz="94676" autoAdjust="0"/>
  </p:normalViewPr>
  <p:slideViewPr>
    <p:cSldViewPr>
      <p:cViewPr>
        <p:scale>
          <a:sx n="94" d="100"/>
          <a:sy n="94" d="100"/>
        </p:scale>
        <p:origin x="-88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7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D55630-8FF6-4B05-9811-79FBA8070325}" type="datetimeFigureOut">
              <a:rPr lang="en-GB" smtClean="0"/>
              <a:pPr/>
              <a:t>25/03/2014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523DC7-8434-4993-AAEE-FC39B6764E6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4842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23DC7-8434-4993-AAEE-FC39B6764E69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273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23DC7-8434-4993-AAEE-FC39B6764E69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6713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23DC7-8434-4993-AAEE-FC39B6764E69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3180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23DC7-8434-4993-AAEE-FC39B6764E69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5403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BBDDC-10DC-42EA-9894-AB78882289F2}" type="datetimeFigureOut">
              <a:rPr lang="en-GB" smtClean="0"/>
              <a:pPr/>
              <a:t>25/03/2014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4187-538E-4BCC-BD8E-5EEA54FFB41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1739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BBDDC-10DC-42EA-9894-AB78882289F2}" type="datetimeFigureOut">
              <a:rPr lang="en-GB" smtClean="0"/>
              <a:pPr/>
              <a:t>25/03/2014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4187-538E-4BCC-BD8E-5EEA54FFB41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2196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BBDDC-10DC-42EA-9894-AB78882289F2}" type="datetimeFigureOut">
              <a:rPr lang="en-GB" smtClean="0"/>
              <a:pPr/>
              <a:t>25/03/2014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4187-538E-4BCC-BD8E-5EEA54FFB41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4500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BBDDC-10DC-42EA-9894-AB78882289F2}" type="datetimeFigureOut">
              <a:rPr lang="en-GB" smtClean="0"/>
              <a:pPr/>
              <a:t>25/03/2014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4187-538E-4BCC-BD8E-5EEA54FFB41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0061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BBDDC-10DC-42EA-9894-AB78882289F2}" type="datetimeFigureOut">
              <a:rPr lang="en-GB" smtClean="0"/>
              <a:pPr/>
              <a:t>25/03/2014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4187-538E-4BCC-BD8E-5EEA54FFB41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9826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BBDDC-10DC-42EA-9894-AB78882289F2}" type="datetimeFigureOut">
              <a:rPr lang="en-GB" smtClean="0"/>
              <a:pPr/>
              <a:t>25/03/2014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4187-538E-4BCC-BD8E-5EEA54FFB41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664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BBDDC-10DC-42EA-9894-AB78882289F2}" type="datetimeFigureOut">
              <a:rPr lang="en-GB" smtClean="0"/>
              <a:pPr/>
              <a:t>25/03/2014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4187-538E-4BCC-BD8E-5EEA54FFB41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9159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BBDDC-10DC-42EA-9894-AB78882289F2}" type="datetimeFigureOut">
              <a:rPr lang="en-GB" smtClean="0"/>
              <a:pPr/>
              <a:t>25/03/2014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4187-538E-4BCC-BD8E-5EEA54FFB41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8832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BBDDC-10DC-42EA-9894-AB78882289F2}" type="datetimeFigureOut">
              <a:rPr lang="en-GB" smtClean="0"/>
              <a:pPr/>
              <a:t>25/03/2014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4187-538E-4BCC-BD8E-5EEA54FFB41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289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BBDDC-10DC-42EA-9894-AB78882289F2}" type="datetimeFigureOut">
              <a:rPr lang="en-GB" smtClean="0"/>
              <a:pPr/>
              <a:t>25/03/2014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4187-538E-4BCC-BD8E-5EEA54FFB41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431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BBDDC-10DC-42EA-9894-AB78882289F2}" type="datetimeFigureOut">
              <a:rPr lang="en-GB" smtClean="0"/>
              <a:pPr/>
              <a:t>25/03/2014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44187-538E-4BCC-BD8E-5EEA54FFB41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1953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BBDDC-10DC-42EA-9894-AB78882289F2}" type="datetimeFigureOut">
              <a:rPr lang="en-GB" smtClean="0"/>
              <a:pPr/>
              <a:t>25/03/2014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44187-538E-4BCC-BD8E-5EEA54FFB41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13045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Preparing for Competition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/>
              <a:t>Some thoughts and ideas</a:t>
            </a:r>
          </a:p>
          <a:p>
            <a:endParaRPr lang="en-GB" b="1" dirty="0" smtClean="0"/>
          </a:p>
          <a:p>
            <a:r>
              <a:rPr lang="en-GB" b="1" dirty="0" smtClean="0"/>
              <a:t>Murray Henderson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98950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Competition Preparation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GB" dirty="0"/>
          </a:p>
          <a:p>
            <a:pPr algn="ctr">
              <a:buNone/>
            </a:pPr>
            <a:r>
              <a:rPr lang="en-GB" dirty="0" smtClean="0"/>
              <a:t>Or more accurately:</a:t>
            </a:r>
          </a:p>
          <a:p>
            <a:pPr algn="ctr"/>
            <a:endParaRPr lang="en-GB" dirty="0" smtClean="0"/>
          </a:p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r>
              <a:rPr lang="en-GB" sz="4400" dirty="0" smtClean="0"/>
              <a:t>The art of performing to capacity in public when under pressure.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89292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Five Main Categories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b="1" dirty="0" smtClean="0"/>
          </a:p>
          <a:p>
            <a:r>
              <a:rPr lang="en-US" b="1" dirty="0" smtClean="0"/>
              <a:t>1) Technique</a:t>
            </a:r>
          </a:p>
          <a:p>
            <a:endParaRPr lang="en-US" b="1" dirty="0"/>
          </a:p>
          <a:p>
            <a:r>
              <a:rPr lang="en-US" b="1" dirty="0" smtClean="0"/>
              <a:t>2) Musicality</a:t>
            </a:r>
          </a:p>
          <a:p>
            <a:endParaRPr lang="en-US" b="1" dirty="0"/>
          </a:p>
          <a:p>
            <a:r>
              <a:rPr lang="en-US" b="1" dirty="0" smtClean="0"/>
              <a:t>3) Sound</a:t>
            </a:r>
          </a:p>
          <a:p>
            <a:endParaRPr lang="en-US" b="1" dirty="0"/>
          </a:p>
          <a:p>
            <a:r>
              <a:rPr lang="en-US" b="1" dirty="0" smtClean="0"/>
              <a:t>4) Tutor &amp; self-assessment</a:t>
            </a:r>
          </a:p>
          <a:p>
            <a:endParaRPr lang="en-US" b="1" dirty="0"/>
          </a:p>
          <a:p>
            <a:r>
              <a:rPr lang="en-US" b="1" dirty="0" smtClean="0"/>
              <a:t>5) Mental Preparation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306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Five Links in the Chain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sz="2000" dirty="0" smtClean="0"/>
              <a:t>technique:          musicality:       sound:       tutor/self assessment:        mentality:</a:t>
            </a:r>
            <a:endParaRPr lang="en-GB" dirty="0"/>
          </a:p>
        </p:txBody>
      </p:sp>
      <p:pic>
        <p:nvPicPr>
          <p:cNvPr id="1026" name="Picture 2" descr="C:\Users\Murray\AppData\Local\Microsoft\Windows\Temporary Internet Files\Content.IE5\HXCH5XQI\MC900391162[1].wmf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00000">
            <a:off x="467544" y="2016701"/>
            <a:ext cx="8424936" cy="4335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39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719064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TECHNIQUE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endParaRPr lang="en-GB" sz="3600" dirty="0" smtClean="0"/>
          </a:p>
          <a:p>
            <a:r>
              <a:rPr lang="en-GB" sz="4200" dirty="0" smtClean="0"/>
              <a:t>Flawless</a:t>
            </a:r>
          </a:p>
          <a:p>
            <a:endParaRPr lang="en-GB" sz="4200" dirty="0"/>
          </a:p>
          <a:p>
            <a:r>
              <a:rPr lang="en-GB" sz="4200" dirty="0" smtClean="0"/>
              <a:t>Practice chanter work</a:t>
            </a:r>
          </a:p>
          <a:p>
            <a:endParaRPr lang="en-GB" sz="4200" dirty="0"/>
          </a:p>
          <a:p>
            <a:r>
              <a:rPr lang="en-GB" sz="4200" dirty="0" smtClean="0"/>
              <a:t>Slow &amp; build strong foundations</a:t>
            </a:r>
          </a:p>
          <a:p>
            <a:endParaRPr lang="en-GB" sz="4200" dirty="0"/>
          </a:p>
          <a:p>
            <a:r>
              <a:rPr lang="en-GB" sz="4200" dirty="0" smtClean="0"/>
              <a:t>Step ladder</a:t>
            </a:r>
          </a:p>
          <a:p>
            <a:endParaRPr lang="en-GB" sz="4200" dirty="0"/>
          </a:p>
          <a:p>
            <a:r>
              <a:rPr lang="en-GB" sz="4200" dirty="0" smtClean="0"/>
              <a:t>Consistency</a:t>
            </a:r>
          </a:p>
          <a:p>
            <a:endParaRPr lang="en-GB" sz="4200" dirty="0"/>
          </a:p>
          <a:p>
            <a:r>
              <a:rPr lang="en-GB" sz="4200" dirty="0" smtClean="0"/>
              <a:t>Appropriate material</a:t>
            </a:r>
          </a:p>
          <a:p>
            <a:endParaRPr lang="en-GB" dirty="0" smtClean="0"/>
          </a:p>
          <a:p>
            <a:endParaRPr lang="en-GB" dirty="0"/>
          </a:p>
          <a:p>
            <a:pPr algn="ctr">
              <a:buNone/>
            </a:pPr>
            <a:r>
              <a:rPr lang="en-GB" sz="4600" u="sng" dirty="0" smtClean="0"/>
              <a:t>Record and assess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202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MUSICALITY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en-GB" dirty="0" smtClean="0"/>
          </a:p>
          <a:p>
            <a:r>
              <a:rPr lang="en-GB" dirty="0" smtClean="0"/>
              <a:t>Clear round…</a:t>
            </a:r>
          </a:p>
          <a:p>
            <a:endParaRPr lang="en-GB" dirty="0"/>
          </a:p>
          <a:p>
            <a:r>
              <a:rPr lang="en-GB" dirty="0" smtClean="0"/>
              <a:t>Good music will always have punctuation</a:t>
            </a:r>
          </a:p>
          <a:p>
            <a:endParaRPr lang="en-GB" dirty="0"/>
          </a:p>
          <a:p>
            <a:r>
              <a:rPr lang="en-GB" dirty="0" smtClean="0"/>
              <a:t>Limitation of the bagpipe</a:t>
            </a:r>
          </a:p>
          <a:p>
            <a:endParaRPr lang="en-GB" dirty="0"/>
          </a:p>
          <a:p>
            <a:r>
              <a:rPr lang="en-GB" dirty="0" smtClean="0"/>
              <a:t>Colours</a:t>
            </a:r>
          </a:p>
          <a:p>
            <a:endParaRPr lang="en-GB" dirty="0"/>
          </a:p>
          <a:p>
            <a:r>
              <a:rPr lang="en-US" dirty="0"/>
              <a:t>A performer </a:t>
            </a:r>
            <a:r>
              <a:rPr lang="en-US" dirty="0" smtClean="0"/>
              <a:t>who is at </a:t>
            </a:r>
            <a:r>
              <a:rPr lang="en-US" dirty="0"/>
              <a:t>ease with the </a:t>
            </a:r>
            <a:r>
              <a:rPr lang="en-US" dirty="0" smtClean="0"/>
              <a:t>music, </a:t>
            </a:r>
            <a:r>
              <a:rPr lang="en-US" dirty="0"/>
              <a:t>will always sell the package </a:t>
            </a:r>
            <a:r>
              <a:rPr lang="en-US" dirty="0" smtClean="0"/>
              <a:t>better</a:t>
            </a:r>
          </a:p>
          <a:p>
            <a:endParaRPr lang="en-US" dirty="0"/>
          </a:p>
          <a:p>
            <a:pPr algn="ctr"/>
            <a:endParaRPr lang="en-GB" sz="3500" u="sng" dirty="0" smtClean="0"/>
          </a:p>
          <a:p>
            <a:pPr algn="ctr">
              <a:buNone/>
            </a:pPr>
            <a:r>
              <a:rPr lang="en-GB" sz="3500" u="sng" dirty="0" smtClean="0"/>
              <a:t>Record and assess</a:t>
            </a:r>
          </a:p>
          <a:p>
            <a:pPr algn="ctr"/>
            <a:endParaRPr lang="en-US" dirty="0" smtClean="0"/>
          </a:p>
          <a:p>
            <a:endParaRPr lang="en-US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382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GB" dirty="0" smtClean="0"/>
          </a:p>
          <a:p>
            <a:r>
              <a:rPr lang="en-GB" dirty="0" smtClean="0"/>
              <a:t>Steadiness &amp; trueness</a:t>
            </a:r>
          </a:p>
          <a:p>
            <a:endParaRPr lang="en-GB" dirty="0"/>
          </a:p>
          <a:p>
            <a:r>
              <a:rPr lang="en-GB" dirty="0" smtClean="0"/>
              <a:t>Strength</a:t>
            </a:r>
          </a:p>
          <a:p>
            <a:endParaRPr lang="en-GB" dirty="0"/>
          </a:p>
          <a:p>
            <a:r>
              <a:rPr lang="en-GB" dirty="0" smtClean="0"/>
              <a:t>Solo sound</a:t>
            </a:r>
          </a:p>
          <a:p>
            <a:endParaRPr lang="en-GB" dirty="0"/>
          </a:p>
          <a:p>
            <a:r>
              <a:rPr lang="en-GB" dirty="0" smtClean="0"/>
              <a:t>Knowing your instrument</a:t>
            </a:r>
          </a:p>
          <a:p>
            <a:endParaRPr lang="en-GB" dirty="0"/>
          </a:p>
          <a:p>
            <a:r>
              <a:rPr lang="en-GB" dirty="0" smtClean="0"/>
              <a:t>Never be afraid to change reeds</a:t>
            </a:r>
          </a:p>
          <a:p>
            <a:endParaRPr lang="en-GB" dirty="0" smtClean="0"/>
          </a:p>
          <a:p>
            <a:endParaRPr lang="en-GB" dirty="0"/>
          </a:p>
          <a:p>
            <a:pPr algn="ctr">
              <a:buNone/>
            </a:pPr>
            <a:r>
              <a:rPr lang="en-GB" u="sng" dirty="0" smtClean="0"/>
              <a:t>Record and assess </a:t>
            </a: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58665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TUTOR + SELF-ASSESSMENT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sz="2000" dirty="0" smtClean="0"/>
              <a:t>The importance of a good tutor</a:t>
            </a:r>
          </a:p>
          <a:p>
            <a:endParaRPr lang="en-GB" sz="2000" dirty="0" smtClean="0"/>
          </a:p>
          <a:p>
            <a:r>
              <a:rPr lang="en-GB" sz="2000" dirty="0" smtClean="0"/>
              <a:t>Regular tuition</a:t>
            </a:r>
          </a:p>
          <a:p>
            <a:endParaRPr lang="en-GB" sz="2000" dirty="0" smtClean="0"/>
          </a:p>
          <a:p>
            <a:r>
              <a:rPr lang="en-GB" sz="2000" dirty="0" smtClean="0"/>
              <a:t>Record lesson/make notes after lesson</a:t>
            </a:r>
          </a:p>
          <a:p>
            <a:endParaRPr lang="en-GB" sz="2000" dirty="0"/>
          </a:p>
          <a:p>
            <a:r>
              <a:rPr lang="en-GB" sz="2000" dirty="0" smtClean="0"/>
              <a:t>Learn set tunes early</a:t>
            </a:r>
          </a:p>
          <a:p>
            <a:endParaRPr lang="en-GB" dirty="0"/>
          </a:p>
          <a:p>
            <a:pPr marL="0" indent="0" algn="ctr">
              <a:buNone/>
            </a:pP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642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MENTAL PREPARATION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sz="2000" dirty="0" smtClean="0"/>
              <a:t>Mentally strong due to confidence</a:t>
            </a:r>
          </a:p>
          <a:p>
            <a:endParaRPr lang="en-GB" sz="2000" dirty="0"/>
          </a:p>
          <a:p>
            <a:r>
              <a:rPr lang="en-GB" sz="2000" dirty="0" smtClean="0"/>
              <a:t>Previous 4 steps are secure</a:t>
            </a:r>
          </a:p>
          <a:p>
            <a:endParaRPr lang="en-GB" sz="2000" dirty="0"/>
          </a:p>
          <a:p>
            <a:r>
              <a:rPr lang="en-GB" sz="2000" dirty="0" smtClean="0"/>
              <a:t>Knowing not hoping</a:t>
            </a:r>
          </a:p>
          <a:p>
            <a:endParaRPr lang="en-GB" sz="2000" dirty="0"/>
          </a:p>
          <a:p>
            <a:r>
              <a:rPr lang="en-GB" sz="2000" dirty="0" smtClean="0"/>
              <a:t>Visualise the event</a:t>
            </a:r>
          </a:p>
          <a:p>
            <a:endParaRPr lang="en-GB" sz="2000" dirty="0"/>
          </a:p>
          <a:p>
            <a:r>
              <a:rPr lang="en-GB" sz="2000" dirty="0" smtClean="0"/>
              <a:t>Love the moment and have no fear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813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Poorly Prepared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=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pic>
        <p:nvPicPr>
          <p:cNvPr id="3074" name="Picture 2" descr="C:\Users\Murray\AppData\Local\Microsoft\Windows\Temporary Internet Files\Content.IE5\POBFRKGU\MC900442088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872"/>
            <a:ext cx="914400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40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Properly Prepared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>
                <a:solidFill>
                  <a:srgbClr val="FF0000"/>
                </a:solidFill>
              </a:rPr>
              <a:t>=</a:t>
            </a:r>
          </a:p>
          <a:p>
            <a:pPr marL="0" indent="0" algn="ctr">
              <a:buNone/>
            </a:pPr>
            <a:r>
              <a:rPr lang="en-GB" dirty="0" smtClean="0">
                <a:solidFill>
                  <a:srgbClr val="FF0000"/>
                </a:solidFill>
              </a:rPr>
              <a:t>Secure </a:t>
            </a:r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r>
              <a:rPr lang="en-GB" dirty="0" smtClean="0"/>
              <a:t>Locked in</a:t>
            </a:r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</p:txBody>
      </p:sp>
      <p:pic>
        <p:nvPicPr>
          <p:cNvPr id="4098" name="Picture 2" descr="C:\Users\Murray\AppData\Local\Microsoft\Windows\Temporary Internet Files\Content.IE5\MS1N60DQ\MC900439609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434680"/>
            <a:ext cx="8964487" cy="342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94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en-GB" dirty="0" smtClean="0"/>
          </a:p>
          <a:p>
            <a:endParaRPr lang="en-GB" dirty="0" smtClean="0"/>
          </a:p>
          <a:p>
            <a:r>
              <a:rPr lang="en-GB" sz="9600" dirty="0" smtClean="0"/>
              <a:t>Smart preparation = consistent performance</a:t>
            </a:r>
          </a:p>
          <a:p>
            <a:endParaRPr lang="en-GB" sz="9600" dirty="0"/>
          </a:p>
          <a:p>
            <a:r>
              <a:rPr lang="en-GB" sz="9600" dirty="0" smtClean="0"/>
              <a:t>Consistent performance = confidence</a:t>
            </a:r>
          </a:p>
          <a:p>
            <a:endParaRPr lang="en-GB" sz="9600" dirty="0"/>
          </a:p>
          <a:p>
            <a:r>
              <a:rPr lang="en-GB" sz="9600" dirty="0" smtClean="0"/>
              <a:t>Confidence = relaxed playing</a:t>
            </a:r>
          </a:p>
          <a:p>
            <a:endParaRPr lang="en-GB" sz="9600" dirty="0"/>
          </a:p>
          <a:p>
            <a:r>
              <a:rPr lang="en-GB" sz="9600" dirty="0" smtClean="0"/>
              <a:t>Relaxed playing = ENJOYMENT</a:t>
            </a:r>
          </a:p>
          <a:p>
            <a:endParaRPr lang="en-GB" sz="9600" dirty="0"/>
          </a:p>
          <a:p>
            <a:r>
              <a:rPr lang="en-GB" sz="9600" dirty="0" smtClean="0"/>
              <a:t>ENJOYMENT = HAVING FUN &amp; MAKING GOOD MUSIC</a:t>
            </a:r>
          </a:p>
          <a:p>
            <a:pPr marL="0" indent="0" algn="ctr">
              <a:buNone/>
            </a:pPr>
            <a:r>
              <a:rPr lang="en-GB" sz="9600" dirty="0" smtClean="0"/>
              <a:t>And maybe even the odd prize!!</a:t>
            </a:r>
          </a:p>
          <a:p>
            <a:pPr algn="ctr"/>
            <a:endParaRPr lang="en-GB" sz="9600" dirty="0"/>
          </a:p>
          <a:p>
            <a:pPr marL="0" indent="0" algn="ctr">
              <a:buNone/>
            </a:pPr>
            <a:r>
              <a:rPr lang="en-GB" sz="9600" u="sng" dirty="0" smtClean="0"/>
              <a:t>ENJOY YOUR MUSIC</a:t>
            </a:r>
            <a:endParaRPr lang="en-GB" sz="9600" u="sng" dirty="0"/>
          </a:p>
        </p:txBody>
      </p:sp>
    </p:spTree>
    <p:extLst>
      <p:ext uri="{BB962C8B-B14F-4D97-AF65-F5344CB8AC3E}">
        <p14:creationId xmlns:p14="http://schemas.microsoft.com/office/powerpoint/2010/main" val="385364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212</Words>
  <Application>Microsoft Office PowerPoint</Application>
  <PresentationFormat>On-screen Show (4:3)</PresentationFormat>
  <Paragraphs>126</Paragraphs>
  <Slides>12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Preparing for Competition </vt:lpstr>
      <vt:lpstr>Competition Preparation</vt:lpstr>
      <vt:lpstr>Five Main Categories</vt:lpstr>
      <vt:lpstr>  Five Links in the Chain   technique:          musicality:       sound:       tutor/self assessment:        mentality:</vt:lpstr>
      <vt:lpstr> TECHNIQUE  </vt:lpstr>
      <vt:lpstr>MUSICALITY</vt:lpstr>
      <vt:lpstr>SOUND</vt:lpstr>
      <vt:lpstr>TUTOR + SELF-ASSESSMENT</vt:lpstr>
      <vt:lpstr>MENTAL PREPARATION</vt:lpstr>
      <vt:lpstr>Poorly Prepared </vt:lpstr>
      <vt:lpstr>Properly Prepared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for Competition</dc:title>
  <dc:creator>Murray</dc:creator>
  <cp:lastModifiedBy>Murray</cp:lastModifiedBy>
  <cp:revision>33</cp:revision>
  <dcterms:created xsi:type="dcterms:W3CDTF">2014-03-17T10:46:42Z</dcterms:created>
  <dcterms:modified xsi:type="dcterms:W3CDTF">2014-03-25T17:01:40Z</dcterms:modified>
</cp:coreProperties>
</file>